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 autoCompressPictures="0">
  <p:sldMasterIdLst>
    <p:sldMasterId id="2147483648" r:id="rId5"/>
  </p:sldMasterIdLst>
  <p:notesMasterIdLst>
    <p:notesMasterId r:id="rId10"/>
  </p:notesMasterIdLst>
  <p:handoutMasterIdLst>
    <p:handoutMasterId r:id="rId11"/>
  </p:handoutMasterIdLst>
  <p:sldIdLst>
    <p:sldId id="289" r:id="rId6"/>
    <p:sldId id="292" r:id="rId7"/>
    <p:sldId id="290" r:id="rId8"/>
    <p:sldId id="291" r:id="rId9"/>
  </p:sldIdLst>
  <p:sldSz cx="9144000" cy="5143500" type="screen16x9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23" charset="0"/>
        <a:ea typeface="Geneva" pitchFamily="12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23" charset="0"/>
        <a:ea typeface="Geneva" pitchFamily="12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23" charset="0"/>
        <a:ea typeface="Geneva" pitchFamily="12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23" charset="0"/>
        <a:ea typeface="Geneva" pitchFamily="12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23" charset="0"/>
        <a:ea typeface="Geneva" pitchFamily="12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23" charset="0"/>
        <a:ea typeface="Geneva" pitchFamily="12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23" charset="0"/>
        <a:ea typeface="Geneva" pitchFamily="12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23" charset="0"/>
        <a:ea typeface="Geneva" pitchFamily="12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23" charset="0"/>
        <a:ea typeface="Geneva" pitchFamily="12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B99"/>
    <a:srgbClr val="00478A"/>
    <a:srgbClr val="004483"/>
    <a:srgbClr val="0080FF"/>
    <a:srgbClr val="223899"/>
    <a:srgbClr val="8A1A1A"/>
    <a:srgbClr val="333399"/>
    <a:srgbClr val="FAC81A"/>
    <a:srgbClr val="FFFF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68" autoAdjust="0"/>
    <p:restoredTop sz="93792" autoAdjust="0"/>
  </p:normalViewPr>
  <p:slideViewPr>
    <p:cSldViewPr>
      <p:cViewPr varScale="1">
        <p:scale>
          <a:sx n="63" d="100"/>
          <a:sy n="63" d="100"/>
        </p:scale>
        <p:origin x="72" y="7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434" y="-8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9F0C0-1EB0-4761-ACCC-F632AAA0B045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51A8CD99-D8B6-4142-942D-08983F2E94B7}">
      <dgm:prSet phldrT="[Text]"/>
      <dgm:spPr/>
      <dgm:t>
        <a:bodyPr/>
        <a:lstStyle/>
        <a:p>
          <a:r>
            <a:rPr lang="en-US" dirty="0" err="1"/>
            <a:t>4kV</a:t>
          </a:r>
          <a:endParaRPr lang="en-US" dirty="0"/>
        </a:p>
      </dgm:t>
    </dgm:pt>
    <dgm:pt modelId="{A7089C99-0A97-4E9A-B69E-8364D514939D}" type="parTrans" cxnId="{D58C14E3-7D62-4B25-A7A4-79A774B6A450}">
      <dgm:prSet/>
      <dgm:spPr/>
      <dgm:t>
        <a:bodyPr/>
        <a:lstStyle/>
        <a:p>
          <a:endParaRPr lang="en-US"/>
        </a:p>
      </dgm:t>
    </dgm:pt>
    <dgm:pt modelId="{52443484-F1A8-448B-A640-83319E78A530}" type="sibTrans" cxnId="{D58C14E3-7D62-4B25-A7A4-79A774B6A450}">
      <dgm:prSet/>
      <dgm:spPr/>
      <dgm:t>
        <a:bodyPr/>
        <a:lstStyle/>
        <a:p>
          <a:endParaRPr lang="en-US"/>
        </a:p>
      </dgm:t>
    </dgm:pt>
    <dgm:pt modelId="{E0DBC7DD-38C8-481D-91F0-3D508313B3B3}">
      <dgm:prSet phldrT="[Text]"/>
      <dgm:spPr/>
      <dgm:t>
        <a:bodyPr/>
        <a:lstStyle/>
        <a:p>
          <a:r>
            <a:rPr lang="en-US" dirty="0" err="1"/>
            <a:t>12.5kV</a:t>
          </a:r>
          <a:endParaRPr lang="en-US" dirty="0"/>
        </a:p>
      </dgm:t>
    </dgm:pt>
    <dgm:pt modelId="{EF46EF3F-B3FD-4E03-B970-AD4993CCB6B9}" type="parTrans" cxnId="{D8B6C482-B87F-4FBB-8753-DB9CFB3382FA}">
      <dgm:prSet/>
      <dgm:spPr/>
      <dgm:t>
        <a:bodyPr/>
        <a:lstStyle/>
        <a:p>
          <a:endParaRPr lang="en-US"/>
        </a:p>
      </dgm:t>
    </dgm:pt>
    <dgm:pt modelId="{D09BD696-9F4D-44A3-9DD3-727CB2BBF73D}" type="sibTrans" cxnId="{D8B6C482-B87F-4FBB-8753-DB9CFB3382FA}">
      <dgm:prSet/>
      <dgm:spPr/>
      <dgm:t>
        <a:bodyPr/>
        <a:lstStyle/>
        <a:p>
          <a:endParaRPr lang="en-US"/>
        </a:p>
      </dgm:t>
    </dgm:pt>
    <dgm:pt modelId="{945ED842-6FD4-4E79-AB7B-32DC9F2106E0}">
      <dgm:prSet phldrT="[Text]"/>
      <dgm:spPr/>
      <dgm:t>
        <a:bodyPr/>
        <a:lstStyle/>
        <a:p>
          <a:r>
            <a:rPr lang="en-US" dirty="0" err="1"/>
            <a:t>25kV</a:t>
          </a:r>
          <a:endParaRPr lang="en-US" dirty="0"/>
        </a:p>
      </dgm:t>
    </dgm:pt>
    <dgm:pt modelId="{DCE6A0DD-821C-47B8-BB7D-F7CF0D3FC186}" type="parTrans" cxnId="{0AD22184-8EEB-4CB7-A3C7-8F68B9363EA3}">
      <dgm:prSet/>
      <dgm:spPr/>
      <dgm:t>
        <a:bodyPr/>
        <a:lstStyle/>
        <a:p>
          <a:endParaRPr lang="en-US"/>
        </a:p>
      </dgm:t>
    </dgm:pt>
    <dgm:pt modelId="{2327681B-03E4-46FE-B36D-B9A524BB7792}" type="sibTrans" cxnId="{0AD22184-8EEB-4CB7-A3C7-8F68B9363EA3}">
      <dgm:prSet/>
      <dgm:spPr/>
      <dgm:t>
        <a:bodyPr/>
        <a:lstStyle/>
        <a:p>
          <a:endParaRPr lang="en-US"/>
        </a:p>
      </dgm:t>
    </dgm:pt>
    <dgm:pt modelId="{6897DFFC-0ADF-41A9-8B7F-1B0D639F6F90}" type="pres">
      <dgm:prSet presAssocID="{A1C9F0C0-1EB0-4761-ACCC-F632AAA0B045}" presName="Name0" presStyleCnt="0">
        <dgm:presLayoutVars>
          <dgm:dir/>
          <dgm:animLvl val="lvl"/>
          <dgm:resizeHandles val="exact"/>
        </dgm:presLayoutVars>
      </dgm:prSet>
      <dgm:spPr/>
    </dgm:pt>
    <dgm:pt modelId="{A9396A59-6C45-45CF-9122-A2D3F540F632}" type="pres">
      <dgm:prSet presAssocID="{51A8CD99-D8B6-4142-942D-08983F2E94B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0063D7E-766E-42CA-8FEB-4E6FB1ED2BDE}" type="pres">
      <dgm:prSet presAssocID="{52443484-F1A8-448B-A640-83319E78A530}" presName="parTxOnlySpace" presStyleCnt="0"/>
      <dgm:spPr/>
    </dgm:pt>
    <dgm:pt modelId="{8D64F83D-90B4-47EA-A226-A119D41E2AB3}" type="pres">
      <dgm:prSet presAssocID="{E0DBC7DD-38C8-481D-91F0-3D508313B3B3}" presName="parTxOnly" presStyleLbl="node1" presStyleIdx="1" presStyleCnt="3" custLinFactNeighborX="9713" custLinFactNeighborY="0">
        <dgm:presLayoutVars>
          <dgm:chMax val="0"/>
          <dgm:chPref val="0"/>
          <dgm:bulletEnabled val="1"/>
        </dgm:presLayoutVars>
      </dgm:prSet>
      <dgm:spPr/>
    </dgm:pt>
    <dgm:pt modelId="{81167C2D-2D29-456C-B78A-B884365120E0}" type="pres">
      <dgm:prSet presAssocID="{D09BD696-9F4D-44A3-9DD3-727CB2BBF73D}" presName="parTxOnlySpace" presStyleCnt="0"/>
      <dgm:spPr/>
    </dgm:pt>
    <dgm:pt modelId="{5B7F1DDF-0681-4C3D-A47A-CADA95C1B776}" type="pres">
      <dgm:prSet presAssocID="{945ED842-6FD4-4E79-AB7B-32DC9F2106E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B65616B-98B4-462E-9720-800E374096B0}" type="presOf" srcId="{51A8CD99-D8B6-4142-942D-08983F2E94B7}" destId="{A9396A59-6C45-45CF-9122-A2D3F540F632}" srcOrd="0" destOrd="0" presId="urn:microsoft.com/office/officeart/2005/8/layout/chevron1"/>
    <dgm:cxn modelId="{35FD8978-2097-42B8-808F-81D21FF31547}" type="presOf" srcId="{A1C9F0C0-1EB0-4761-ACCC-F632AAA0B045}" destId="{6897DFFC-0ADF-41A9-8B7F-1B0D639F6F90}" srcOrd="0" destOrd="0" presId="urn:microsoft.com/office/officeart/2005/8/layout/chevron1"/>
    <dgm:cxn modelId="{D8B6C482-B87F-4FBB-8753-DB9CFB3382FA}" srcId="{A1C9F0C0-1EB0-4761-ACCC-F632AAA0B045}" destId="{E0DBC7DD-38C8-481D-91F0-3D508313B3B3}" srcOrd="1" destOrd="0" parTransId="{EF46EF3F-B3FD-4E03-B970-AD4993CCB6B9}" sibTransId="{D09BD696-9F4D-44A3-9DD3-727CB2BBF73D}"/>
    <dgm:cxn modelId="{0AD22184-8EEB-4CB7-A3C7-8F68B9363EA3}" srcId="{A1C9F0C0-1EB0-4761-ACCC-F632AAA0B045}" destId="{945ED842-6FD4-4E79-AB7B-32DC9F2106E0}" srcOrd="2" destOrd="0" parTransId="{DCE6A0DD-821C-47B8-BB7D-F7CF0D3FC186}" sibTransId="{2327681B-03E4-46FE-B36D-B9A524BB7792}"/>
    <dgm:cxn modelId="{AC573197-2FAD-4A6C-BCC1-18970B9EBBAE}" type="presOf" srcId="{945ED842-6FD4-4E79-AB7B-32DC9F2106E0}" destId="{5B7F1DDF-0681-4C3D-A47A-CADA95C1B776}" srcOrd="0" destOrd="0" presId="urn:microsoft.com/office/officeart/2005/8/layout/chevron1"/>
    <dgm:cxn modelId="{549D7CA1-3FE6-4A41-ACAB-C2B021DFE1B6}" type="presOf" srcId="{E0DBC7DD-38C8-481D-91F0-3D508313B3B3}" destId="{8D64F83D-90B4-47EA-A226-A119D41E2AB3}" srcOrd="0" destOrd="0" presId="urn:microsoft.com/office/officeart/2005/8/layout/chevron1"/>
    <dgm:cxn modelId="{D58C14E3-7D62-4B25-A7A4-79A774B6A450}" srcId="{A1C9F0C0-1EB0-4761-ACCC-F632AAA0B045}" destId="{51A8CD99-D8B6-4142-942D-08983F2E94B7}" srcOrd="0" destOrd="0" parTransId="{A7089C99-0A97-4E9A-B69E-8364D514939D}" sibTransId="{52443484-F1A8-448B-A640-83319E78A530}"/>
    <dgm:cxn modelId="{866AB8CA-1EB5-41A2-9855-A4E660F3C92E}" type="presParOf" srcId="{6897DFFC-0ADF-41A9-8B7F-1B0D639F6F90}" destId="{A9396A59-6C45-45CF-9122-A2D3F540F632}" srcOrd="0" destOrd="0" presId="urn:microsoft.com/office/officeart/2005/8/layout/chevron1"/>
    <dgm:cxn modelId="{16D9880C-60B4-4582-BD97-CC4155353489}" type="presParOf" srcId="{6897DFFC-0ADF-41A9-8B7F-1B0D639F6F90}" destId="{90063D7E-766E-42CA-8FEB-4E6FB1ED2BDE}" srcOrd="1" destOrd="0" presId="urn:microsoft.com/office/officeart/2005/8/layout/chevron1"/>
    <dgm:cxn modelId="{F1E8D6E8-4A43-4C42-BDF5-B3352FAACF41}" type="presParOf" srcId="{6897DFFC-0ADF-41A9-8B7F-1B0D639F6F90}" destId="{8D64F83D-90B4-47EA-A226-A119D41E2AB3}" srcOrd="2" destOrd="0" presId="urn:microsoft.com/office/officeart/2005/8/layout/chevron1"/>
    <dgm:cxn modelId="{2CA5F8A5-9D6C-4ECE-BCC1-C1E9755DF2CC}" type="presParOf" srcId="{6897DFFC-0ADF-41A9-8B7F-1B0D639F6F90}" destId="{81167C2D-2D29-456C-B78A-B884365120E0}" srcOrd="3" destOrd="0" presId="urn:microsoft.com/office/officeart/2005/8/layout/chevron1"/>
    <dgm:cxn modelId="{0D18EE56-16D8-4B02-8E86-B2BB90BAF4CF}" type="presParOf" srcId="{6897DFFC-0ADF-41A9-8B7F-1B0D639F6F90}" destId="{5B7F1DDF-0681-4C3D-A47A-CADA95C1B77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96A59-6C45-45CF-9122-A2D3F540F632}">
      <dsp:nvSpPr>
        <dsp:cNvPr id="0" name=""/>
        <dsp:cNvSpPr/>
      </dsp:nvSpPr>
      <dsp:spPr>
        <a:xfrm>
          <a:off x="1919" y="891088"/>
          <a:ext cx="2339057" cy="93562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4kV</a:t>
          </a:r>
          <a:endParaRPr lang="en-US" sz="3400" kern="1200" dirty="0"/>
        </a:p>
      </dsp:txBody>
      <dsp:txXfrm>
        <a:off x="469730" y="891088"/>
        <a:ext cx="1403435" cy="935622"/>
      </dsp:txXfrm>
    </dsp:sp>
    <dsp:sp modelId="{8D64F83D-90B4-47EA-A226-A119D41E2AB3}">
      <dsp:nvSpPr>
        <dsp:cNvPr id="0" name=""/>
        <dsp:cNvSpPr/>
      </dsp:nvSpPr>
      <dsp:spPr>
        <a:xfrm>
          <a:off x="2129790" y="891088"/>
          <a:ext cx="2339057" cy="93562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12.5kV</a:t>
          </a:r>
          <a:endParaRPr lang="en-US" sz="3400" kern="1200" dirty="0"/>
        </a:p>
      </dsp:txBody>
      <dsp:txXfrm>
        <a:off x="2597601" y="891088"/>
        <a:ext cx="1403435" cy="935622"/>
      </dsp:txXfrm>
    </dsp:sp>
    <dsp:sp modelId="{5B7F1DDF-0681-4C3D-A47A-CADA95C1B776}">
      <dsp:nvSpPr>
        <dsp:cNvPr id="0" name=""/>
        <dsp:cNvSpPr/>
      </dsp:nvSpPr>
      <dsp:spPr>
        <a:xfrm>
          <a:off x="4212222" y="891088"/>
          <a:ext cx="2339057" cy="93562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25kV</a:t>
          </a:r>
          <a:endParaRPr lang="en-US" sz="3400" kern="1200" dirty="0"/>
        </a:p>
      </dsp:txBody>
      <dsp:txXfrm>
        <a:off x="4680033" y="891088"/>
        <a:ext cx="1403435" cy="935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Geneva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Geneva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Geneva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06DE0DC-4361-45FF-A16D-18434E563A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079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Geneva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Geneva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6875" y="692150"/>
            <a:ext cx="61563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Geneva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9C97B77-3B18-4840-8A0C-786574E74D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71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Geneva" charset="0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Genev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Geneva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Geneva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68670A-9DF5-DF49-AA83-EA8E9F837F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429000" y="2143125"/>
            <a:ext cx="5562600" cy="7334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000" y="2876550"/>
            <a:ext cx="5486400" cy="762000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None/>
              <a:defRPr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4465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FDDA1A-7FD8-7E47-B68A-421B4B356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429000" y="2143125"/>
            <a:ext cx="5562600" cy="7334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000" y="2876550"/>
            <a:ext cx="5562600" cy="762000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5795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9059CF-3D4F-F449-95FD-E46274BBB7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87913"/>
            <a:ext cx="533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10CB5C-FA00-44BC-8C81-665BD03037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41376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8153400" cy="32766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1638" indent="-174625">
              <a:buClr>
                <a:schemeClr val="accent1"/>
              </a:buClr>
              <a:buFont typeface="Calibri" panose="020F0502020204030204" pitchFamily="34" charset="0"/>
              <a:buChar char="‒"/>
              <a:defRPr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3413" indent="-182563">
              <a:buClr>
                <a:schemeClr val="accent1"/>
              </a:buClr>
              <a:buFont typeface="Calibri" panose="020F0502020204030204" pitchFamily="34" charset="0"/>
              <a:buChar char="‒"/>
              <a:defRPr sz="1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165100">
              <a:buClr>
                <a:schemeClr val="accent1"/>
              </a:buClr>
              <a:buFont typeface="Calibri" panose="020F0502020204030204" pitchFamily="34" charset="0"/>
              <a:buChar char="‒"/>
              <a:defRPr sz="1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6175" indent="-171450">
              <a:buClr>
                <a:schemeClr val="accent1"/>
              </a:buClr>
              <a:buFont typeface="Calibri" panose="020F0502020204030204" pitchFamily="34" charset="0"/>
              <a:buChar char="‒"/>
              <a:defRPr sz="1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206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41376"/>
          </a:xfrm>
          <a:prstGeom prst="rect">
            <a:avLst/>
          </a:prstGeom>
        </p:spPr>
        <p:txBody>
          <a:bodyPr anchor="t" anchorCtr="0"/>
          <a:lstStyle>
            <a:lvl1pPr>
              <a:defRPr lang="en-US" sz="3200" b="1" dirty="0" smtClean="0">
                <a:solidFill>
                  <a:schemeClr val="accent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8153400" cy="32766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1638" indent="-174625">
              <a:buClr>
                <a:schemeClr val="accent1"/>
              </a:buClr>
              <a:buFont typeface="Calibri" panose="020F0502020204030204" pitchFamily="34" charset="0"/>
              <a:buChar char="‒"/>
              <a:defRPr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3413" indent="-182563">
              <a:buClr>
                <a:schemeClr val="accent1"/>
              </a:buClr>
              <a:buFont typeface="Calibri" panose="020F0502020204030204" pitchFamily="34" charset="0"/>
              <a:buChar char="‒"/>
              <a:defRPr sz="1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165100">
              <a:buClr>
                <a:schemeClr val="accent1"/>
              </a:buClr>
              <a:buFont typeface="Calibri" panose="020F0502020204030204" pitchFamily="34" charset="0"/>
              <a:buChar char="‒"/>
              <a:defRPr sz="1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6175" indent="-171450">
              <a:buClr>
                <a:schemeClr val="accent1"/>
              </a:buClr>
              <a:buFont typeface="Calibri" panose="020F0502020204030204" pitchFamily="34" charset="0"/>
              <a:buChar char="‒"/>
              <a:defRPr sz="1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87913"/>
            <a:ext cx="533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10CB5C-FA00-44BC-8C81-665BD03037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41376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0" y="1200150"/>
            <a:ext cx="4114800" cy="32766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1638" indent="-174625">
              <a:buClr>
                <a:schemeClr val="accent1"/>
              </a:buClr>
              <a:buFont typeface="Calibri" panose="020F0502020204030204" pitchFamily="34" charset="0"/>
              <a:buChar char="‒"/>
              <a:defRPr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3413" indent="-182563">
              <a:buClr>
                <a:schemeClr val="accent1"/>
              </a:buClr>
              <a:buFont typeface="Calibri" panose="020F0502020204030204" pitchFamily="34" charset="0"/>
              <a:buChar char="‒"/>
              <a:defRPr sz="1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165100">
              <a:buClr>
                <a:schemeClr val="accent1"/>
              </a:buClr>
              <a:buFont typeface="Calibri" panose="020F0502020204030204" pitchFamily="34" charset="0"/>
              <a:buChar char="‒"/>
              <a:defRPr sz="1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6175" indent="-171450">
              <a:buClr>
                <a:schemeClr val="accent1"/>
              </a:buClr>
              <a:buFont typeface="Calibri" panose="020F0502020204030204" pitchFamily="34" charset="0"/>
              <a:buChar char="‒"/>
              <a:defRPr sz="1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87913"/>
            <a:ext cx="533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10CB5C-FA00-44BC-8C81-665BD03037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57200" y="1200150"/>
            <a:ext cx="3886200" cy="32766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1638" indent="-174625">
              <a:buClr>
                <a:schemeClr val="accent1"/>
              </a:buClr>
              <a:buFont typeface="Calibri" panose="020F0502020204030204" pitchFamily="34" charset="0"/>
              <a:buChar char="‒"/>
              <a:defRPr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3413" indent="-182563">
              <a:buClr>
                <a:schemeClr val="accent1"/>
              </a:buClr>
              <a:buFont typeface="Calibri" panose="020F0502020204030204" pitchFamily="34" charset="0"/>
              <a:buChar char="‒"/>
              <a:defRPr sz="1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165100">
              <a:buClr>
                <a:schemeClr val="accent1"/>
              </a:buClr>
              <a:buFont typeface="Calibri" panose="020F0502020204030204" pitchFamily="34" charset="0"/>
              <a:buChar char="‒"/>
              <a:defRPr sz="1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6175" indent="-171450">
              <a:buClr>
                <a:schemeClr val="accent1"/>
              </a:buClr>
              <a:buFont typeface="Calibri" panose="020F0502020204030204" pitchFamily="34" charset="0"/>
              <a:buChar char="‒"/>
              <a:defRPr sz="1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339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64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64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7200" y="1657350"/>
            <a:ext cx="4038600" cy="29718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1"/>
              </a:buClr>
              <a:buSzPct val="109000"/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25425">
              <a:buClr>
                <a:schemeClr val="accent1"/>
              </a:buClr>
              <a:buSzPct val="100000"/>
              <a:buFont typeface="Calibri" panose="020F0502020204030204" pitchFamily="34" charset="0"/>
              <a:buChar char="‒"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7945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‒"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‒"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‒"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2"/>
          </p:nvPr>
        </p:nvSpPr>
        <p:spPr>
          <a:xfrm>
            <a:off x="4648200" y="1657350"/>
            <a:ext cx="4038600" cy="29718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1"/>
              </a:buClr>
              <a:buSzPct val="109000"/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25425">
              <a:buClr>
                <a:schemeClr val="accent1"/>
              </a:buClr>
              <a:buSzPct val="100000"/>
              <a:buFont typeface="Calibri" panose="020F0502020204030204" pitchFamily="34" charset="0"/>
              <a:buChar char="‒"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7945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‒"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‒"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‒"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87913"/>
            <a:ext cx="533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10CB5C-FA00-44BC-8C81-665BD03037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41376"/>
          </a:xfrm>
          <a:prstGeom prst="rect">
            <a:avLst/>
          </a:prstGeom>
        </p:spPr>
        <p:txBody>
          <a:bodyPr anchor="t" anchorCtr="0"/>
          <a:lstStyle>
            <a:lvl1pPr>
              <a:defRPr lang="en-US" sz="3200" b="1" dirty="0" smtClean="0">
                <a:solidFill>
                  <a:schemeClr val="accent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52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87913"/>
            <a:ext cx="533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10CB5C-FA00-44BC-8C81-665BD03037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41376"/>
          </a:xfrm>
          <a:prstGeom prst="rect">
            <a:avLst/>
          </a:prstGeom>
        </p:spPr>
        <p:txBody>
          <a:bodyPr anchor="t" anchorCtr="0"/>
          <a:lstStyle>
            <a:lvl1pPr>
              <a:defRPr lang="en-US" sz="3200" b="1" dirty="0" smtClean="0">
                <a:solidFill>
                  <a:schemeClr val="accent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552618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4887913"/>
            <a:ext cx="533400" cy="274637"/>
          </a:xfrm>
          <a:prstGeom prst="rect">
            <a:avLst/>
          </a:prstGeom>
        </p:spPr>
        <p:txBody>
          <a:bodyPr/>
          <a:lstStyle/>
          <a:p>
            <a:fld id="{1910CB5C-FA00-44BC-8C81-665BD03037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8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FCACB7-9FF0-FC4C-8AA4-4F808D40EBD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87913"/>
            <a:ext cx="533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10CB5C-FA00-44BC-8C81-665BD0303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34" r:id="rId2"/>
    <p:sldLayoutId id="2147483729" r:id="rId3"/>
    <p:sldLayoutId id="2147483724" r:id="rId4"/>
    <p:sldLayoutId id="2147483728" r:id="rId5"/>
    <p:sldLayoutId id="2147483726" r:id="rId6"/>
    <p:sldLayoutId id="2147483718" r:id="rId7"/>
    <p:sldLayoutId id="214748372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FF"/>
          </a:solidFill>
          <a:latin typeface="+mj-lt"/>
          <a:ea typeface="+mj-ea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3899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3899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3899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3899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223899"/>
          </a:solidFill>
          <a:latin typeface="Arial" charset="0"/>
          <a:ea typeface="Genev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223899"/>
          </a:solidFill>
          <a:latin typeface="Arial" charset="0"/>
          <a:ea typeface="Genev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223899"/>
          </a:solidFill>
          <a:latin typeface="Arial" charset="0"/>
          <a:ea typeface="Genev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223899"/>
          </a:solidFill>
          <a:latin typeface="Arial" charset="0"/>
          <a:ea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166937"/>
            <a:ext cx="5486400" cy="809625"/>
          </a:xfrm>
        </p:spPr>
        <p:txBody>
          <a:bodyPr lIns="91440" tIns="45720" rIns="91440" bIns="45720" anchor="t"/>
          <a:lstStyle/>
          <a:p>
            <a:r>
              <a:rPr lang="en-US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2023 Energy Trends Workshop</a:t>
            </a:r>
            <a:endParaRPr lang="en-US" sz="48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2724150"/>
            <a:ext cx="5486400" cy="762000"/>
          </a:xfrm>
        </p:spPr>
        <p:txBody>
          <a:bodyPr lIns="91440" tIns="45720" rIns="91440" bIns="45720" anchor="t"/>
          <a:lstStyle/>
          <a:p>
            <a:pPr marR="0" lv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Building a sustainable and reliable grid </a:t>
            </a:r>
            <a:endParaRPr lang="en-US" sz="32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10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6529AD-9365-D740-2CFC-3CEDA84A2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 Sustainable Grid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E9CD76B-28AA-7A1A-1DAA-DAC1A2AE295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67139" y="971550"/>
            <a:ext cx="8153400" cy="3023015"/>
          </a:xfrm>
        </p:spPr>
      </p:pic>
    </p:spTree>
    <p:extLst>
      <p:ext uri="{BB962C8B-B14F-4D97-AF65-F5344CB8AC3E}">
        <p14:creationId xmlns:p14="http://schemas.microsoft.com/office/powerpoint/2010/main" val="882618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8D4493A-16BB-1F82-6EB1-B536AE84FE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1100551"/>
              </p:ext>
            </p:extLst>
          </p:nvPr>
        </p:nvGraphicFramePr>
        <p:xfrm>
          <a:off x="1295400" y="0"/>
          <a:ext cx="6553200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646529AD-9365-D740-2CFC-3CEDA84A2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 Reliable Grid: </a:t>
            </a:r>
            <a:r>
              <a:rPr lang="en-US" dirty="0" err="1"/>
              <a:t>25kV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CEFD65-EFD0-FB66-2E01-9E86A54A3C4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962150"/>
            <a:ext cx="8509000" cy="1981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Enhances bi-directional flow with renewable energy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/>
              <a:t>More load over longer distances </a:t>
            </a:r>
            <a:r>
              <a:rPr lang="en-US" sz="2800" b="1" dirty="0"/>
              <a:t>=</a:t>
            </a:r>
            <a:r>
              <a:rPr lang="en-US" sz="2800" dirty="0"/>
              <a:t> fewer substations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/>
              <a:t>Network circuits</a:t>
            </a:r>
            <a:r>
              <a:rPr lang="en-US" sz="2800" b="1" dirty="0"/>
              <a:t> = </a:t>
            </a:r>
            <a:r>
              <a:rPr lang="en-US" sz="2800" dirty="0"/>
              <a:t>more redundancy</a:t>
            </a:r>
          </a:p>
          <a:p>
            <a:endParaRPr lang="en-US" sz="1800" dirty="0">
              <a:solidFill>
                <a:srgbClr val="00008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sz="1800" dirty="0">
              <a:solidFill>
                <a:srgbClr val="00008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26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6529AD-9365-D740-2CFC-3CEDA84A2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 Reliable Grid: Underground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CEFD65-EFD0-FB66-2E01-9E86A54A3C4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" y="1030288"/>
            <a:ext cx="5640918" cy="32766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/>
              <a:t>20,000</a:t>
            </a:r>
            <a:r>
              <a:rPr lang="en-US" sz="2800" dirty="0"/>
              <a:t> miles of powerlines in Iowa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/>
              <a:t>More people are working from home = reliability is more and more critical</a:t>
            </a:r>
          </a:p>
          <a:p>
            <a:pPr marL="0" indent="0">
              <a:buNone/>
            </a:pPr>
            <a:endParaRPr lang="en-US" sz="1200" dirty="0">
              <a:solidFill>
                <a:srgbClr val="00008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 err="1"/>
              <a:t>Undergound</a:t>
            </a:r>
            <a:r>
              <a:rPr lang="en-US" sz="2800" dirty="0"/>
              <a:t> Powerlines are </a:t>
            </a:r>
            <a:r>
              <a:rPr lang="en-US" sz="2800" b="1" u="sng" dirty="0" err="1"/>
              <a:t>6x</a:t>
            </a:r>
            <a:r>
              <a:rPr lang="en-US" sz="2800" dirty="0"/>
              <a:t> more reliable!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88665D-BB99-88D3-7F08-54EAF7BF6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687513"/>
            <a:ext cx="3488267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8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ank">
  <a:themeElements>
    <a:clrScheme name="ALLIANT ENERGY NEW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199DB"/>
      </a:accent1>
      <a:accent2>
        <a:srgbClr val="66CCFF"/>
      </a:accent2>
      <a:accent3>
        <a:srgbClr val="F49F15"/>
      </a:accent3>
      <a:accent4>
        <a:srgbClr val="72BE45"/>
      </a:accent4>
      <a:accent5>
        <a:srgbClr val="1B71BC"/>
      </a:accent5>
      <a:accent6>
        <a:srgbClr val="505153"/>
      </a:accent6>
      <a:hlink>
        <a:srgbClr val="B3B3B3"/>
      </a:hlink>
      <a:folHlink>
        <a:srgbClr val="66CC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Geneva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9b26f778-5395-4a5a-9b28-b0027ce7e351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2E7578E481FD46A5F31BA706CEC9C7" ma:contentTypeVersion="17" ma:contentTypeDescription="Create a new document." ma:contentTypeScope="" ma:versionID="d047674aae10b2ba47b0604fe391aaa6">
  <xsd:schema xmlns:xsd="http://www.w3.org/2001/XMLSchema" xmlns:xs="http://www.w3.org/2001/XMLSchema" xmlns:p="http://schemas.microsoft.com/office/2006/metadata/properties" xmlns:ns2="b90c5bde-9865-41b8-b806-1e7e0a502139" xmlns:ns3="cda13a4b-b11d-41f4-9504-529501e814f9" xmlns:ns4="9d387dea-39be-44cf-84a0-d907ac2377b8" targetNamespace="http://schemas.microsoft.com/office/2006/metadata/properties" ma:root="true" ma:fieldsID="cf9e32c4632b72a9777084bcd8bd51a7" ns2:_="" ns3:_="" ns4:_="">
    <xsd:import namespace="b90c5bde-9865-41b8-b806-1e7e0a502139"/>
    <xsd:import namespace="cda13a4b-b11d-41f4-9504-529501e814f9"/>
    <xsd:import namespace="9d387dea-39be-44cf-84a0-d907ac2377b8"/>
    <xsd:element name="properties">
      <xsd:complexType>
        <xsd:sequence>
          <xsd:element name="documentManagement">
            <xsd:complexType>
              <xsd:all>
                <xsd:element ref="ns2:md40aeec1bc647d491013609300676a5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c5bde-9865-41b8-b806-1e7e0a502139" elementFormDefault="qualified">
    <xsd:import namespace="http://schemas.microsoft.com/office/2006/documentManagement/types"/>
    <xsd:import namespace="http://schemas.microsoft.com/office/infopath/2007/PartnerControls"/>
    <xsd:element name="md40aeec1bc647d491013609300676a5" ma:index="8" ma:taxonomy="true" ma:internalName="md40aeec1bc647d491013609300676a5" ma:taxonomyFieldName="Data_x0020_Classifications" ma:displayName="Data Classifications" ma:readOnly="false" ma:default="1;#Confidential|76af8b84-70a7-40bc-aaee-02820efb5254" ma:fieldId="{6d40aeec-1bc6-47d4-9101-3609300676a5}" ma:sspId="9b26f778-5395-4a5a-9b28-b0027ce7e351" ma:termSetId="7bbbad2a-dbc0-4a88-aef7-4c99e3538bc9" ma:anchorId="dfa5421a-0da9-4d05-9eb5-072227d3d266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a6d26d9-f3fc-4738-b294-a19cb3c9a426}" ma:internalName="TaxCatchAll" ma:showField="CatchAllData" ma:web="9d387dea-39be-44cf-84a0-d907ac2377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a6d26d9-f3fc-4738-b294-a19cb3c9a426}" ma:internalName="TaxCatchAllLabel" ma:readOnly="true" ma:showField="CatchAllDataLabel" ma:web="9d387dea-39be-44cf-84a0-d907ac2377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a13a4b-b11d-41f4-9504-529501e814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9b26f778-5395-4a5a-9b28-b0027ce7e3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387dea-39be-44cf-84a0-d907ac2377b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d40aeec1bc647d491013609300676a5 xmlns="b90c5bde-9865-41b8-b806-1e7e0a502139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Confidential</TermName>
          <TermId xmlns="http://schemas.microsoft.com/office/infopath/2007/PartnerControls">76af8b84-70a7-40bc-aaee-02820efb5254</TermId>
        </TermInfo>
      </Terms>
    </md40aeec1bc647d491013609300676a5>
    <TaxCatchAll xmlns="b90c5bde-9865-41b8-b806-1e7e0a502139">
      <Value>1</Value>
    </TaxCatchAll>
    <lcf76f155ced4ddcb4097134ff3c332f xmlns="cda13a4b-b11d-41f4-9504-529501e814f9">
      <Terms xmlns="http://schemas.microsoft.com/office/infopath/2007/PartnerControls"/>
    </lcf76f155ced4ddcb4097134ff3c332f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460F7C-4239-43D0-9EEA-F0FAAB17E6DD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CEACD936-C502-4DC5-B482-48915FC4A1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0c5bde-9865-41b8-b806-1e7e0a502139"/>
    <ds:schemaRef ds:uri="cda13a4b-b11d-41f4-9504-529501e814f9"/>
    <ds:schemaRef ds:uri="9d387dea-39be-44cf-84a0-d907ac2377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3522C8-2DD3-465E-9E38-192CCF38DF0C}">
  <ds:schemaRefs>
    <ds:schemaRef ds:uri="b90c5bde-9865-41b8-b806-1e7e0a502139"/>
    <ds:schemaRef ds:uri="http://schemas.microsoft.com/office/2006/metadata/properties"/>
    <ds:schemaRef ds:uri="http://www.w3.org/XML/1998/namespace"/>
    <ds:schemaRef ds:uri="9d387dea-39be-44cf-84a0-d907ac2377b8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cda13a4b-b11d-41f4-9504-529501e814f9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12DFFB01-BEF2-48CF-8ED9-42AF330FE6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</Words>
  <Application>Microsoft Office PowerPoint</Application>
  <PresentationFormat>On-screen Show (16:9)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</vt:lpstr>
      <vt:lpstr>Wingdings</vt:lpstr>
      <vt:lpstr>Blank</vt:lpstr>
      <vt:lpstr>2023 Energy Trends Workshop</vt:lpstr>
      <vt:lpstr>Build a Sustainable Grid</vt:lpstr>
      <vt:lpstr>Build a Reliable Grid: 25kV</vt:lpstr>
      <vt:lpstr>Build a Reliable Grid: Underground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IPL Resource Development</dc:title>
  <dc:creator/>
  <cp:lastModifiedBy/>
  <cp:revision>320</cp:revision>
  <dcterms:created xsi:type="dcterms:W3CDTF">2012-03-28T21:04:30Z</dcterms:created>
  <dcterms:modified xsi:type="dcterms:W3CDTF">2023-05-04T13:32:30Z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a Classifications">
    <vt:lpwstr>1;#Confidential|76af8b84-70a7-40bc-aaee-02820efb5254</vt:lpwstr>
  </property>
  <property fmtid="{D5CDD505-2E9C-101B-9397-08002B2CF9AE}" pid="3" name="ContentTypeId">
    <vt:lpwstr>0x010100022E7578E481FD46A5F31BA706CEC9C7</vt:lpwstr>
  </property>
  <property fmtid="{D5CDD505-2E9C-101B-9397-08002B2CF9AE}" pid="4" name="MediaServiceImageTags">
    <vt:lpwstr/>
  </property>
</Properties>
</file>